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sldIdLst>
    <p:sldId id="298" r:id="rId2"/>
    <p:sldId id="294" r:id="rId3"/>
    <p:sldId id="268" r:id="rId4"/>
    <p:sldId id="256" r:id="rId5"/>
    <p:sldId id="291" r:id="rId6"/>
    <p:sldId id="280" r:id="rId7"/>
    <p:sldId id="262" r:id="rId8"/>
    <p:sldId id="285" r:id="rId9"/>
    <p:sldId id="263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0EB6"/>
    <a:srgbClr val="B719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65" autoAdjust="0"/>
    <p:restoredTop sz="97245" autoAdjust="0"/>
  </p:normalViewPr>
  <p:slideViewPr>
    <p:cSldViewPr>
      <p:cViewPr>
        <p:scale>
          <a:sx n="96" d="100"/>
          <a:sy n="96" d="100"/>
        </p:scale>
        <p:origin x="-70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49FE05-B1D5-42D2-A412-95D172E4F99B}" type="datetimeFigureOut">
              <a:rPr lang="ru-RU" smtClean="0"/>
              <a:pPr>
                <a:defRPr/>
              </a:pPr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EA7010-D941-4DE0-8C69-4363F0A166E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7CE0A4-BF12-4D89-8449-E03A7602F9FE}" type="datetimeFigureOut">
              <a:rPr lang="ru-RU" smtClean="0"/>
              <a:pPr>
                <a:defRPr/>
              </a:pPr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8ED696-BA98-4FB8-AFCB-962C6F0807F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16C98A-7483-4F89-94B4-3C5701AF40D4}" type="datetimeFigureOut">
              <a:rPr lang="ru-RU" smtClean="0"/>
              <a:pPr>
                <a:defRPr/>
              </a:pPr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3A8BF9-AFC4-4B1C-B981-8CB0C5BABD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13AD1E-6494-4D1B-908D-33079F895E26}" type="datetimeFigureOut">
              <a:rPr lang="ru-RU" smtClean="0"/>
              <a:pPr>
                <a:defRPr/>
              </a:pPr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BAC9E4-B33C-4FBA-83F1-9DD9B9F25A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DACB4C-DD86-40C2-BBE8-D7BCDBDB6506}" type="datetimeFigureOut">
              <a:rPr lang="ru-RU" smtClean="0"/>
              <a:pPr>
                <a:defRPr/>
              </a:pPr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83AF22-D383-4E26-AA03-6BC9C97C478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265BFF-0144-4300-A4FB-0C90BE46566A}" type="datetimeFigureOut">
              <a:rPr lang="ru-RU" smtClean="0"/>
              <a:pPr>
                <a:defRPr/>
              </a:pPr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372857-CC9F-4C56-AA40-3A731128D87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D3F120-0616-401F-99BB-752582157964}" type="datetimeFigureOut">
              <a:rPr lang="ru-RU" smtClean="0"/>
              <a:pPr>
                <a:defRPr/>
              </a:pPr>
              <a:t>05.12.2017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406D44-4572-4649-8633-7614DCF4D19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13AD1E-6494-4D1B-908D-33079F895E26}" type="datetimeFigureOut">
              <a:rPr lang="ru-RU" smtClean="0"/>
              <a:pPr>
                <a:defRPr/>
              </a:pPr>
              <a:t>05.12.2017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BAC9E4-B33C-4FBA-83F1-9DD9B9F25A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196027-C5AB-4E2A-B8A4-553302B76CE1}" type="datetimeFigureOut">
              <a:rPr lang="ru-RU" smtClean="0"/>
              <a:pPr>
                <a:defRPr/>
              </a:pPr>
              <a:t>05.12.2017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17B47-2AE9-497C-9B47-FE8F6CB3216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31B3A0-5A60-4877-AF8B-2855F58CE407}" type="datetimeFigureOut">
              <a:rPr lang="ru-RU" smtClean="0"/>
              <a:pPr>
                <a:defRPr/>
              </a:pPr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FF8CD7-2B62-44DA-9266-33D6B279A45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C3EBD0-14D8-438D-8C35-8B5A3AA07C2A}" type="datetimeFigureOut">
              <a:rPr lang="ru-RU" smtClean="0"/>
              <a:pPr>
                <a:defRPr/>
              </a:pPr>
              <a:t>05.12.2017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9F1495-D52B-44EF-9815-A3976DA789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413AD1E-6494-4D1B-908D-33079F895E26}" type="datetimeFigureOut">
              <a:rPr lang="ru-RU" smtClean="0"/>
              <a:pPr>
                <a:defRPr/>
              </a:pPr>
              <a:t>05.12.2017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EBAC9E4-B33C-4FBA-83F1-9DD9B9F25A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714356"/>
            <a:ext cx="7572428" cy="467820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265113" algn="ctr" eaLnBrk="0" hangingPunct="0"/>
            <a:r>
              <a:rPr lang="ru-RU" sz="4800" b="1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Социальный проект для учащихся 9 класса ГКОУ РД </a:t>
            </a:r>
          </a:p>
          <a:p>
            <a:pPr lvl="0" indent="265113" algn="ctr" eaLnBrk="0" hangingPunct="0"/>
            <a:r>
              <a:rPr lang="ru-RU" sz="4800" b="1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«СОШ Ботлихского района»</a:t>
            </a:r>
            <a:r>
              <a:rPr lang="ru-RU" sz="4800" dirty="0" smtClean="0"/>
              <a:t> </a:t>
            </a:r>
          </a:p>
          <a:p>
            <a:pPr lvl="0" indent="265113" algn="ctr" eaLnBrk="0" hangingPunct="0"/>
            <a:r>
              <a:rPr lang="ru-RU" sz="2000" dirty="0" smtClean="0"/>
              <a:t>Руководитель проекта: учитель физики </a:t>
            </a:r>
            <a:r>
              <a:rPr lang="ru-RU" sz="2000" dirty="0" err="1" smtClean="0"/>
              <a:t>Сагитов</a:t>
            </a:r>
            <a:r>
              <a:rPr lang="ru-RU" sz="2000" dirty="0" smtClean="0"/>
              <a:t> З.З.</a:t>
            </a:r>
          </a:p>
          <a:p>
            <a:pPr lvl="0" indent="265113" algn="ctr" eaLnBrk="0" hangingPunct="0"/>
            <a:r>
              <a:rPr lang="ru-RU" sz="2000" b="1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Срок реализации проекта: с 1 марта по 1 июня 2017г.</a:t>
            </a:r>
          </a:p>
          <a:p>
            <a:pPr lvl="0" indent="265113" algn="just" eaLnBrk="0" hangingPunct="0"/>
            <a:endParaRPr lang="ru-RU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285728"/>
            <a:ext cx="7572428" cy="624786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265113" algn="just" eaLnBrk="0" hangingPunct="0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</a:t>
            </a:r>
          </a:p>
          <a:p>
            <a:pPr indent="265113" algn="just" eaLnBrk="0" hangingPunct="0"/>
            <a:endParaRPr lang="ru-RU" sz="1400" b="1" i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indent="265113" algn="just" eaLnBrk="0" hangingPunct="0"/>
            <a:r>
              <a:rPr lang="ru-RU" sz="14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Тема проекта : </a:t>
            </a:r>
          </a:p>
          <a:p>
            <a:pPr indent="265113" algn="just" eaLnBrk="0" hangingPunct="0"/>
            <a:r>
              <a:rPr lang="ru-RU" sz="2800" b="1" i="1" dirty="0" smtClean="0">
                <a:solidFill>
                  <a:schemeClr val="accent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«Ветеран живёт рядом».</a:t>
            </a:r>
          </a:p>
          <a:p>
            <a:pPr lvl="0" indent="265113" algn="just" eaLnBrk="0" hangingPunct="0"/>
            <a:r>
              <a:rPr lang="ru-RU" sz="2800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Цель проекта: привлечь внимание детей и подростков к проблеме сохранения памяти о людях и событиях Великой Отечественной Войны.</a:t>
            </a:r>
          </a:p>
          <a:p>
            <a:pPr lvl="0" indent="265113" algn="just" eaLnBrk="0" hangingPunct="0"/>
            <a:r>
              <a:rPr lang="ru-RU" sz="2800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Актуальность проекта: социальная поддержка </a:t>
            </a:r>
            <a:r>
              <a:rPr lang="ru-RU" sz="2800" i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ветеранов,воспитание</a:t>
            </a:r>
            <a:r>
              <a:rPr lang="ru-RU" sz="2800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внимательного отношения к людям старшего поколения, желания заботиться о них, воспитание чувства патриотизма и гражданственности.</a:t>
            </a:r>
            <a:endParaRPr lang="ru-RU" b="1" i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265113" algn="just" eaLnBrk="0" hangingPunct="0"/>
            <a:endParaRPr lang="ru-RU" b="1" i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265113" algn="just" eaLnBrk="0" hangingPunct="0"/>
            <a:endParaRPr lang="ru-RU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285728"/>
            <a:ext cx="7572428" cy="624786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265113" algn="just" eaLnBrk="0" hangingPunct="0"/>
            <a:r>
              <a:rPr lang="ru-RU" sz="1400" b="1" i="1" dirty="0" smtClean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</a:t>
            </a:r>
            <a:r>
              <a:rPr lang="ru-RU" b="1" i="1" dirty="0" smtClean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600" b="1" i="1" dirty="0" smtClean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План проекта</a:t>
            </a:r>
          </a:p>
          <a:p>
            <a:pPr lvl="0" indent="265113" algn="just" eaLnBrk="0" hangingPunct="0"/>
            <a:r>
              <a:rPr lang="ru-RU" sz="2800" b="1" i="1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1.Введение.</a:t>
            </a:r>
          </a:p>
          <a:p>
            <a:pPr lvl="0" indent="265113" algn="just" eaLnBrk="0" hangingPunct="0"/>
            <a:r>
              <a:rPr lang="ru-RU" sz="2800" b="1" i="1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2.Социологический опрос.</a:t>
            </a:r>
          </a:p>
          <a:p>
            <a:pPr lvl="0" indent="265113" algn="just" eaLnBrk="0" hangingPunct="0"/>
            <a:r>
              <a:rPr lang="ru-RU" sz="2800" b="1" i="1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3.Самостоятельные               исследовательские работы.</a:t>
            </a:r>
          </a:p>
          <a:p>
            <a:pPr lvl="0" indent="265113" algn="just" eaLnBrk="0" hangingPunct="0"/>
            <a:r>
              <a:rPr lang="ru-RU" sz="2800" b="1" i="1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4. Адресная помощь ветеранам и пожилым людям.</a:t>
            </a:r>
          </a:p>
          <a:p>
            <a:pPr lvl="0" indent="265113" algn="just" eaLnBrk="0" hangingPunct="0"/>
            <a:r>
              <a:rPr lang="ru-RU" sz="2800" b="1" i="1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5.Экскурсии в краеведческие музеи(</a:t>
            </a:r>
            <a:r>
              <a:rPr lang="ru-RU" sz="2800" b="1" i="1" dirty="0" err="1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онлайн</a:t>
            </a:r>
            <a:r>
              <a:rPr lang="ru-RU" sz="2800" b="1" i="1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).</a:t>
            </a:r>
          </a:p>
          <a:p>
            <a:pPr lvl="0" indent="265113" algn="just" eaLnBrk="0" hangingPunct="0"/>
            <a:r>
              <a:rPr lang="ru-RU" sz="2800" b="1" i="1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6.Встречи с ветеранами войны.</a:t>
            </a:r>
          </a:p>
          <a:p>
            <a:pPr lvl="0" indent="265113" algn="just" eaLnBrk="0" hangingPunct="0"/>
            <a:r>
              <a:rPr lang="ru-RU" sz="2800" b="1" i="1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7.Просмотр художественных фильмов о войне.</a:t>
            </a:r>
          </a:p>
          <a:p>
            <a:pPr lvl="0" indent="265113" algn="just" eaLnBrk="0" hangingPunct="0"/>
            <a:r>
              <a:rPr lang="ru-RU" sz="2800" b="1" i="1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8.Акция «память сердца»</a:t>
            </a:r>
          </a:p>
          <a:p>
            <a:pPr lvl="0" indent="265113" algn="just" eaLnBrk="0" hangingPunct="0"/>
            <a:r>
              <a:rPr lang="ru-RU" sz="2800" b="1" i="1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9.Новая инициатива-альбом.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/>
          </p:cNvSpPr>
          <p:nvPr>
            <p:ph type="ctrTitle"/>
          </p:nvPr>
        </p:nvSpPr>
        <p:spPr bwMode="auto">
          <a:xfrm>
            <a:off x="685800" y="3286124"/>
            <a:ext cx="8101042" cy="3071834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ru-RU" sz="3600" cap="none" smtClean="0">
                <a:solidFill>
                  <a:srgbClr val="B7190D"/>
                </a:solidFill>
              </a:rPr>
              <a:t/>
            </a:r>
            <a:br>
              <a:rPr lang="ru-RU" sz="3600" cap="none" smtClean="0">
                <a:solidFill>
                  <a:srgbClr val="B7190D"/>
                </a:solidFill>
              </a:rPr>
            </a:br>
            <a:endParaRPr lang="ru-RU" sz="3600" cap="none" smtClean="0"/>
          </a:p>
        </p:txBody>
      </p:sp>
      <p:sp>
        <p:nvSpPr>
          <p:cNvPr id="1126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6400800" cy="1752600"/>
          </a:xfrm>
        </p:spPr>
        <p:txBody>
          <a:bodyPr/>
          <a:lstStyle/>
          <a:p>
            <a:pPr algn="ctr" eaLnBrk="1" hangingPunct="1"/>
            <a:endParaRPr lang="ru-RU" sz="2600" smtClean="0">
              <a:solidFill>
                <a:srgbClr val="FF0000"/>
              </a:solidFill>
            </a:endParaRPr>
          </a:p>
          <a:p>
            <a:pPr algn="ctr" eaLnBrk="1" hangingPunct="1"/>
            <a:endParaRPr lang="ru-RU" sz="2600" smtClean="0">
              <a:solidFill>
                <a:srgbClr val="FF0000"/>
              </a:solidFill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707886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Описание форм и методов работы.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b="1" i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</a:t>
            </a:r>
            <a:r>
              <a:rPr kumimoji="0" lang="ru-RU" sz="2600" b="1" i="1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проекте использованы поисковый и исследовательский методы, игровая, творческая деятельность учащихся. Также использованы групповая и индивидуальная </a:t>
            </a:r>
            <a:r>
              <a:rPr lang="ru-RU" sz="2600" b="1" i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форма работы с использованием ИКТ</a:t>
            </a:r>
            <a:endParaRPr kumimoji="0" lang="ru-RU" sz="26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600" b="1" i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6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600" b="1" i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6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600" b="1" i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6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600" b="1" i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6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6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600" b="1" i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342554"/>
            <a:ext cx="8358198" cy="3301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portal-kultura.ru/upload/medialibrary/f5c/Timur_Kult_06_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643050"/>
            <a:ext cx="7858180" cy="485775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1142976" y="357166"/>
            <a:ext cx="700092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265113" algn="just" eaLnBrk="0" hangingPunct="0"/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Дети помогают бабушке в огороде 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1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previews.123rf.com/images/natsuk/natsuk1203/natsuk120300029/12905167-helpful-children-to-help-the-old-man-color-vector-Stock-Vector-helping-people-ol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714488"/>
            <a:ext cx="8501122" cy="500066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642910" y="285728"/>
            <a:ext cx="800105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indent="265113" algn="just" eaLnBrk="0" hangingPunct="0"/>
            <a:r>
              <a:rPr lang="ru-RU" b="1" i="1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Мальчик помогает дедушке перейти дорогу</a:t>
            </a:r>
            <a:endParaRPr lang="ru-RU" sz="1400" dirty="0" smtClean="0">
              <a:solidFill>
                <a:srgbClr val="0070C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s03.infourok.ru/uploads/ex/082c/0001a253-d8f7be7c/hello_html_48dd7ee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500042"/>
            <a:ext cx="8429684" cy="621510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 descr="https://otvet.imgsmail.ru/download/u_5ce61bdd317ba00a545b960489dc8cec_80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714356"/>
            <a:ext cx="7620000" cy="5715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8596" y="428604"/>
            <a:ext cx="8286808" cy="45627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05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05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</a:t>
            </a:r>
            <a:endParaRPr lang="ru-RU" sz="2800" b="1" i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</a:t>
            </a:r>
          </a:p>
          <a:p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Ресурсы,                        </a:t>
            </a:r>
          </a:p>
          <a:p>
            <a:endParaRPr lang="ru-RU" sz="2800" b="1" i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задействованные для реализации проекта:</a:t>
            </a:r>
          </a:p>
          <a:p>
            <a:r>
              <a:rPr lang="ru-RU" sz="2800" b="1" i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использованы ресурсы библиотеки, документальная и художественная литература, интернет-ресурсы, ресурсы семейных архивов, аудио и видео ресурсы, беседы с ветеранами войны, </a:t>
            </a:r>
            <a:r>
              <a:rPr lang="ru-RU" sz="2800" b="1" i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 старожилами села.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1226</TotalTime>
  <Words>218</Words>
  <Application>Microsoft Office PowerPoint</Application>
  <PresentationFormat>Экран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: Мой Дагестан</dc:title>
  <dc:creator>Румият</dc:creator>
  <cp:lastModifiedBy>123</cp:lastModifiedBy>
  <cp:revision>126</cp:revision>
  <dcterms:created xsi:type="dcterms:W3CDTF">2015-05-12T17:36:45Z</dcterms:created>
  <dcterms:modified xsi:type="dcterms:W3CDTF">2017-12-05T06:09:39Z</dcterms:modified>
</cp:coreProperties>
</file>